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1365" r:id="rId2"/>
    <p:sldId id="1470" r:id="rId3"/>
    <p:sldId id="1461" r:id="rId4"/>
    <p:sldId id="1468" r:id="rId5"/>
    <p:sldId id="1469" r:id="rId6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2" pos="6136" userDrawn="1">
          <p15:clr>
            <a:srgbClr val="A4A3A4"/>
          </p15:clr>
        </p15:guide>
        <p15:guide id="23" pos="194" userDrawn="1">
          <p15:clr>
            <a:srgbClr val="A4A3A4"/>
          </p15:clr>
        </p15:guide>
        <p15:guide id="25" pos="1033" userDrawn="1">
          <p15:clr>
            <a:srgbClr val="A4A3A4"/>
          </p15:clr>
        </p15:guide>
        <p15:guide id="26" orient="horz" pos="4201" userDrawn="1">
          <p15:clr>
            <a:srgbClr val="A4A3A4"/>
          </p15:clr>
        </p15:guide>
        <p15:guide id="27" orient="horz" pos="3748" userDrawn="1">
          <p15:clr>
            <a:srgbClr val="A4A3A4"/>
          </p15:clr>
        </p15:guide>
        <p15:guide id="28" orient="horz" pos="278" userDrawn="1">
          <p15:clr>
            <a:srgbClr val="A4A3A4"/>
          </p15:clr>
        </p15:guide>
        <p15:guide id="29" pos="2099" userDrawn="1">
          <p15:clr>
            <a:srgbClr val="A4A3A4"/>
          </p15:clr>
        </p15:guide>
        <p15:guide id="30" pos="4980" userDrawn="1">
          <p15:clr>
            <a:srgbClr val="A4A3A4"/>
          </p15:clr>
        </p15:guide>
        <p15:guide id="31" orient="horz" pos="935" userDrawn="1">
          <p15:clr>
            <a:srgbClr val="A4A3A4"/>
          </p15:clr>
        </p15:guide>
        <p15:guide id="32" pos="3755" userDrawn="1">
          <p15:clr>
            <a:srgbClr val="A4A3A4"/>
          </p15:clr>
        </p15:guide>
        <p15:guide id="33" pos="2598" userDrawn="1">
          <p15:clr>
            <a:srgbClr val="A4A3A4"/>
          </p15:clr>
        </p15:guide>
        <p15:guide id="34" pos="1578" userDrawn="1">
          <p15:clr>
            <a:srgbClr val="A4A3A4"/>
          </p15:clr>
        </p15:guide>
        <p15:guide id="35" pos="1737" userDrawn="1">
          <p15:clr>
            <a:srgbClr val="A4A3A4"/>
          </p15:clr>
        </p15:guide>
        <p15:guide id="36" orient="horz" pos="1797" userDrawn="1">
          <p15:clr>
            <a:srgbClr val="A4A3A4"/>
          </p15:clr>
        </p15:guide>
        <p15:guide id="37" pos="580" userDrawn="1">
          <p15:clr>
            <a:srgbClr val="A4A3A4"/>
          </p15:clr>
        </p15:guide>
        <p15:guide id="38" pos="4526" userDrawn="1">
          <p15:clr>
            <a:srgbClr val="A4A3A4"/>
          </p15:clr>
        </p15:guide>
        <p15:guide id="39" orient="horz" pos="731" userDrawn="1">
          <p15:clr>
            <a:srgbClr val="A4A3A4"/>
          </p15:clr>
        </p15:guide>
        <p15:guide id="40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Junshik" initials="KJ" lastIdx="2" clrIdx="0">
    <p:extLst>
      <p:ext uri="{19B8F6BF-5375-455C-9EA6-DF929625EA0E}">
        <p15:presenceInfo xmlns:p15="http://schemas.microsoft.com/office/powerpoint/2012/main" userId="67803667078c9a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D"/>
    <a:srgbClr val="FFFFFF"/>
    <a:srgbClr val="DDDDDD"/>
    <a:srgbClr val="0F4C82"/>
    <a:srgbClr val="0000CC"/>
    <a:srgbClr val="3D94CF"/>
    <a:srgbClr val="9A0000"/>
    <a:srgbClr val="336699"/>
    <a:srgbClr val="E6ECEE"/>
    <a:srgbClr val="91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1" autoAdjust="0"/>
    <p:restoredTop sz="96269" autoAdjust="0"/>
  </p:normalViewPr>
  <p:slideViewPr>
    <p:cSldViewPr>
      <p:cViewPr varScale="1">
        <p:scale>
          <a:sx n="111" d="100"/>
          <a:sy n="111" d="100"/>
        </p:scale>
        <p:origin x="1986" y="96"/>
      </p:cViewPr>
      <p:guideLst>
        <p:guide pos="6136"/>
        <p:guide pos="194"/>
        <p:guide pos="1033"/>
        <p:guide orient="horz" pos="4201"/>
        <p:guide orient="horz" pos="3748"/>
        <p:guide orient="horz" pos="278"/>
        <p:guide pos="2099"/>
        <p:guide pos="4980"/>
        <p:guide orient="horz" pos="935"/>
        <p:guide pos="3755"/>
        <p:guide pos="2598"/>
        <p:guide pos="1578"/>
        <p:guide pos="1737"/>
        <p:guide orient="horz" pos="1797"/>
        <p:guide pos="580"/>
        <p:guide pos="4526"/>
        <p:guide orient="horz" pos="731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672"/>
    </p:cViewPr>
  </p:sorterViewPr>
  <p:notesViewPr>
    <p:cSldViewPr showGuides="1">
      <p:cViewPr varScale="1">
        <p:scale>
          <a:sx n="83" d="100"/>
          <a:sy n="83" d="100"/>
        </p:scale>
        <p:origin x="3870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5367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5" cy="495367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r">
              <a:defRPr sz="1200"/>
            </a:lvl1pPr>
          </a:lstStyle>
          <a:p>
            <a:fld id="{F9F7889C-0566-46C6-8F28-BB468C86EA6B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0949"/>
            <a:ext cx="2919565" cy="495367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6" y="9370949"/>
            <a:ext cx="2919565" cy="495367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r">
              <a:defRPr sz="1200"/>
            </a:lvl1pPr>
          </a:lstStyle>
          <a:p>
            <a:fld id="{C7AC8D85-7ADF-44C8-84C1-996381CBC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31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317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0733" tIns="45367" rIns="90733" bIns="45367" rtlCol="0"/>
          <a:lstStyle>
            <a:lvl1pPr algn="r">
              <a:defRPr sz="1200"/>
            </a:lvl1pPr>
          </a:lstStyle>
          <a:p>
            <a:fld id="{99F7C9B0-68BA-49DB-B93B-AA25B85120CC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3" tIns="45367" rIns="90733" bIns="4536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lIns="90733" tIns="45367" rIns="90733" bIns="4536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7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7"/>
          </a:xfrm>
          <a:prstGeom prst="rect">
            <a:avLst/>
          </a:prstGeom>
        </p:spPr>
        <p:txBody>
          <a:bodyPr vert="horz" lIns="90733" tIns="45367" rIns="90733" bIns="45367" rtlCol="0" anchor="b"/>
          <a:lstStyle>
            <a:lvl1pPr algn="r">
              <a:defRPr sz="1200"/>
            </a:lvl1pPr>
          </a:lstStyle>
          <a:p>
            <a:fld id="{30AA2AA6-C52F-4778-8D5B-FCE7816AD1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70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333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577E-9736-4104-96F5-A2BAB5E3E2D1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73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2AA6-C52F-4778-8D5B-FCE7816AD16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4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2AA6-C52F-4778-8D5B-FCE7816AD16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29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2AA6-C52F-4778-8D5B-FCE7816AD16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1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2AA6-C52F-4778-8D5B-FCE7816AD16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51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0" y="682"/>
            <a:ext cx="9906988" cy="6524662"/>
          </a:xfrm>
          <a:prstGeom prst="rect">
            <a:avLst/>
          </a:prstGeom>
        </p:spPr>
      </p:pic>
      <p:sp>
        <p:nvSpPr>
          <p:cNvPr id="28" name="직사각형 27"/>
          <p:cNvSpPr/>
          <p:nvPr userDrawn="1"/>
        </p:nvSpPr>
        <p:spPr>
          <a:xfrm>
            <a:off x="8531274" y="65088"/>
            <a:ext cx="1374726" cy="8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 userDrawn="1"/>
        </p:nvSpPr>
        <p:spPr>
          <a:xfrm>
            <a:off x="3416" y="179408"/>
            <a:ext cx="9902584" cy="630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42963" y="34607"/>
            <a:ext cx="613593" cy="935887"/>
          </a:xfrm>
          <a:prstGeom prst="rect">
            <a:avLst/>
          </a:prstGeom>
          <a:gradFill>
            <a:gsLst>
              <a:gs pos="60000">
                <a:srgbClr val="0070C0"/>
              </a:gs>
              <a:gs pos="100000">
                <a:srgbClr val="005696"/>
              </a:gs>
            </a:gsLst>
            <a:lin ang="5400000" scaled="0"/>
          </a:gra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925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90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 bwMode="auto">
          <a:xfrm>
            <a:off x="789557" y="53471"/>
            <a:ext cx="872297" cy="9231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ko-KR" sz="3600" spc="-60" dirty="0">
              <a:gradFill>
                <a:gsLst>
                  <a:gs pos="833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2" name="그룹 31"/>
          <p:cNvGrpSpPr/>
          <p:nvPr userDrawn="1"/>
        </p:nvGrpSpPr>
        <p:grpSpPr>
          <a:xfrm>
            <a:off x="449702" y="328039"/>
            <a:ext cx="400114" cy="364039"/>
            <a:chOff x="3348980" y="866227"/>
            <a:chExt cx="1308100" cy="1190625"/>
          </a:xfrm>
        </p:grpSpPr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850630" y="866227"/>
              <a:ext cx="304800" cy="304800"/>
            </a:xfrm>
            <a:custGeom>
              <a:avLst/>
              <a:gdLst>
                <a:gd name="T0" fmla="*/ 192 w 192"/>
                <a:gd name="T1" fmla="*/ 96 h 192"/>
                <a:gd name="T2" fmla="*/ 192 w 192"/>
                <a:gd name="T3" fmla="*/ 96 h 192"/>
                <a:gd name="T4" fmla="*/ 190 w 192"/>
                <a:gd name="T5" fmla="*/ 116 h 192"/>
                <a:gd name="T6" fmla="*/ 184 w 192"/>
                <a:gd name="T7" fmla="*/ 134 h 192"/>
                <a:gd name="T8" fmla="*/ 176 w 192"/>
                <a:gd name="T9" fmla="*/ 150 h 192"/>
                <a:gd name="T10" fmla="*/ 164 w 192"/>
                <a:gd name="T11" fmla="*/ 164 h 192"/>
                <a:gd name="T12" fmla="*/ 150 w 192"/>
                <a:gd name="T13" fmla="*/ 176 h 192"/>
                <a:gd name="T14" fmla="*/ 134 w 192"/>
                <a:gd name="T15" fmla="*/ 184 h 192"/>
                <a:gd name="T16" fmla="*/ 116 w 192"/>
                <a:gd name="T17" fmla="*/ 190 h 192"/>
                <a:gd name="T18" fmla="*/ 96 w 192"/>
                <a:gd name="T19" fmla="*/ 192 h 192"/>
                <a:gd name="T20" fmla="*/ 96 w 192"/>
                <a:gd name="T21" fmla="*/ 192 h 192"/>
                <a:gd name="T22" fmla="*/ 76 w 192"/>
                <a:gd name="T23" fmla="*/ 190 h 192"/>
                <a:gd name="T24" fmla="*/ 58 w 192"/>
                <a:gd name="T25" fmla="*/ 184 h 192"/>
                <a:gd name="T26" fmla="*/ 42 w 192"/>
                <a:gd name="T27" fmla="*/ 176 h 192"/>
                <a:gd name="T28" fmla="*/ 28 w 192"/>
                <a:gd name="T29" fmla="*/ 164 h 192"/>
                <a:gd name="T30" fmla="*/ 16 w 192"/>
                <a:gd name="T31" fmla="*/ 150 h 192"/>
                <a:gd name="T32" fmla="*/ 6 w 192"/>
                <a:gd name="T33" fmla="*/ 134 h 192"/>
                <a:gd name="T34" fmla="*/ 2 w 192"/>
                <a:gd name="T35" fmla="*/ 116 h 192"/>
                <a:gd name="T36" fmla="*/ 0 w 192"/>
                <a:gd name="T37" fmla="*/ 96 h 192"/>
                <a:gd name="T38" fmla="*/ 0 w 192"/>
                <a:gd name="T39" fmla="*/ 96 h 192"/>
                <a:gd name="T40" fmla="*/ 2 w 192"/>
                <a:gd name="T41" fmla="*/ 76 h 192"/>
                <a:gd name="T42" fmla="*/ 6 w 192"/>
                <a:gd name="T43" fmla="*/ 58 h 192"/>
                <a:gd name="T44" fmla="*/ 16 w 192"/>
                <a:gd name="T45" fmla="*/ 42 h 192"/>
                <a:gd name="T46" fmla="*/ 28 w 192"/>
                <a:gd name="T47" fmla="*/ 28 h 192"/>
                <a:gd name="T48" fmla="*/ 42 w 192"/>
                <a:gd name="T49" fmla="*/ 16 h 192"/>
                <a:gd name="T50" fmla="*/ 58 w 192"/>
                <a:gd name="T51" fmla="*/ 6 h 192"/>
                <a:gd name="T52" fmla="*/ 76 w 192"/>
                <a:gd name="T53" fmla="*/ 2 h 192"/>
                <a:gd name="T54" fmla="*/ 96 w 192"/>
                <a:gd name="T55" fmla="*/ 0 h 192"/>
                <a:gd name="T56" fmla="*/ 96 w 192"/>
                <a:gd name="T57" fmla="*/ 0 h 192"/>
                <a:gd name="T58" fmla="*/ 116 w 192"/>
                <a:gd name="T59" fmla="*/ 2 h 192"/>
                <a:gd name="T60" fmla="*/ 134 w 192"/>
                <a:gd name="T61" fmla="*/ 6 h 192"/>
                <a:gd name="T62" fmla="*/ 150 w 192"/>
                <a:gd name="T63" fmla="*/ 16 h 192"/>
                <a:gd name="T64" fmla="*/ 164 w 192"/>
                <a:gd name="T65" fmla="*/ 28 h 192"/>
                <a:gd name="T66" fmla="*/ 176 w 192"/>
                <a:gd name="T67" fmla="*/ 42 h 192"/>
                <a:gd name="T68" fmla="*/ 184 w 192"/>
                <a:gd name="T69" fmla="*/ 58 h 192"/>
                <a:gd name="T70" fmla="*/ 190 w 192"/>
                <a:gd name="T71" fmla="*/ 76 h 192"/>
                <a:gd name="T72" fmla="*/ 192 w 192"/>
                <a:gd name="T73" fmla="*/ 96 h 192"/>
                <a:gd name="T74" fmla="*/ 192 w 192"/>
                <a:gd name="T75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6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4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6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6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07755" y="1205952"/>
              <a:ext cx="590550" cy="850900"/>
            </a:xfrm>
            <a:custGeom>
              <a:avLst/>
              <a:gdLst>
                <a:gd name="T0" fmla="*/ 96 w 372"/>
                <a:gd name="T1" fmla="*/ 0 h 536"/>
                <a:gd name="T2" fmla="*/ 42 w 372"/>
                <a:gd name="T3" fmla="*/ 16 h 536"/>
                <a:gd name="T4" fmla="*/ 6 w 372"/>
                <a:gd name="T5" fmla="*/ 60 h 536"/>
                <a:gd name="T6" fmla="*/ 0 w 372"/>
                <a:gd name="T7" fmla="*/ 268 h 536"/>
                <a:gd name="T8" fmla="*/ 2 w 372"/>
                <a:gd name="T9" fmla="*/ 280 h 536"/>
                <a:gd name="T10" fmla="*/ 14 w 372"/>
                <a:gd name="T11" fmla="*/ 294 h 536"/>
                <a:gd name="T12" fmla="*/ 32 w 372"/>
                <a:gd name="T13" fmla="*/ 300 h 536"/>
                <a:gd name="T14" fmla="*/ 44 w 372"/>
                <a:gd name="T15" fmla="*/ 298 h 536"/>
                <a:gd name="T16" fmla="*/ 58 w 372"/>
                <a:gd name="T17" fmla="*/ 286 h 536"/>
                <a:gd name="T18" fmla="*/ 64 w 372"/>
                <a:gd name="T19" fmla="*/ 268 h 536"/>
                <a:gd name="T20" fmla="*/ 66 w 372"/>
                <a:gd name="T21" fmla="*/ 124 h 536"/>
                <a:gd name="T22" fmla="*/ 78 w 372"/>
                <a:gd name="T23" fmla="*/ 116 h 536"/>
                <a:gd name="T24" fmla="*/ 88 w 372"/>
                <a:gd name="T25" fmla="*/ 120 h 536"/>
                <a:gd name="T26" fmla="*/ 94 w 372"/>
                <a:gd name="T27" fmla="*/ 310 h 536"/>
                <a:gd name="T28" fmla="*/ 94 w 372"/>
                <a:gd name="T29" fmla="*/ 500 h 536"/>
                <a:gd name="T30" fmla="*/ 100 w 372"/>
                <a:gd name="T31" fmla="*/ 520 h 536"/>
                <a:gd name="T32" fmla="*/ 118 w 372"/>
                <a:gd name="T33" fmla="*/ 534 h 536"/>
                <a:gd name="T34" fmla="*/ 132 w 372"/>
                <a:gd name="T35" fmla="*/ 536 h 536"/>
                <a:gd name="T36" fmla="*/ 154 w 372"/>
                <a:gd name="T37" fmla="*/ 530 h 536"/>
                <a:gd name="T38" fmla="*/ 168 w 372"/>
                <a:gd name="T39" fmla="*/ 514 h 536"/>
                <a:gd name="T40" fmla="*/ 172 w 372"/>
                <a:gd name="T41" fmla="*/ 500 h 536"/>
                <a:gd name="T42" fmla="*/ 172 w 372"/>
                <a:gd name="T43" fmla="*/ 314 h 536"/>
                <a:gd name="T44" fmla="*/ 186 w 372"/>
                <a:gd name="T45" fmla="*/ 304 h 536"/>
                <a:gd name="T46" fmla="*/ 196 w 372"/>
                <a:gd name="T47" fmla="*/ 308 h 536"/>
                <a:gd name="T48" fmla="*/ 200 w 372"/>
                <a:gd name="T49" fmla="*/ 500 h 536"/>
                <a:gd name="T50" fmla="*/ 202 w 372"/>
                <a:gd name="T51" fmla="*/ 508 h 536"/>
                <a:gd name="T52" fmla="*/ 214 w 372"/>
                <a:gd name="T53" fmla="*/ 526 h 536"/>
                <a:gd name="T54" fmla="*/ 232 w 372"/>
                <a:gd name="T55" fmla="*/ 536 h 536"/>
                <a:gd name="T56" fmla="*/ 248 w 372"/>
                <a:gd name="T57" fmla="*/ 536 h 536"/>
                <a:gd name="T58" fmla="*/ 266 w 372"/>
                <a:gd name="T59" fmla="*/ 526 h 536"/>
                <a:gd name="T60" fmla="*/ 278 w 372"/>
                <a:gd name="T61" fmla="*/ 508 h 536"/>
                <a:gd name="T62" fmla="*/ 278 w 372"/>
                <a:gd name="T63" fmla="*/ 498 h 536"/>
                <a:gd name="T64" fmla="*/ 280 w 372"/>
                <a:gd name="T65" fmla="*/ 498 h 536"/>
                <a:gd name="T66" fmla="*/ 278 w 372"/>
                <a:gd name="T67" fmla="*/ 130 h 536"/>
                <a:gd name="T68" fmla="*/ 284 w 372"/>
                <a:gd name="T69" fmla="*/ 120 h 536"/>
                <a:gd name="T70" fmla="*/ 294 w 372"/>
                <a:gd name="T71" fmla="*/ 116 h 536"/>
                <a:gd name="T72" fmla="*/ 306 w 372"/>
                <a:gd name="T73" fmla="*/ 124 h 536"/>
                <a:gd name="T74" fmla="*/ 308 w 372"/>
                <a:gd name="T75" fmla="*/ 268 h 536"/>
                <a:gd name="T76" fmla="*/ 314 w 372"/>
                <a:gd name="T77" fmla="*/ 286 h 536"/>
                <a:gd name="T78" fmla="*/ 328 w 372"/>
                <a:gd name="T79" fmla="*/ 298 h 536"/>
                <a:gd name="T80" fmla="*/ 340 w 372"/>
                <a:gd name="T81" fmla="*/ 300 h 536"/>
                <a:gd name="T82" fmla="*/ 358 w 372"/>
                <a:gd name="T83" fmla="*/ 294 h 536"/>
                <a:gd name="T84" fmla="*/ 370 w 372"/>
                <a:gd name="T85" fmla="*/ 280 h 536"/>
                <a:gd name="T86" fmla="*/ 372 w 372"/>
                <a:gd name="T87" fmla="*/ 96 h 536"/>
                <a:gd name="T88" fmla="*/ 366 w 372"/>
                <a:gd name="T89" fmla="*/ 60 h 536"/>
                <a:gd name="T90" fmla="*/ 330 w 372"/>
                <a:gd name="T91" fmla="*/ 16 h 536"/>
                <a:gd name="T92" fmla="*/ 276 w 372"/>
                <a:gd name="T9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2" h="536">
                  <a:moveTo>
                    <a:pt x="276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6" y="60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2" y="280"/>
                  </a:lnTo>
                  <a:lnTo>
                    <a:pt x="4" y="286"/>
                  </a:lnTo>
                  <a:lnTo>
                    <a:pt x="8" y="290"/>
                  </a:lnTo>
                  <a:lnTo>
                    <a:pt x="14" y="294"/>
                  </a:lnTo>
                  <a:lnTo>
                    <a:pt x="18" y="298"/>
                  </a:lnTo>
                  <a:lnTo>
                    <a:pt x="26" y="30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8" y="300"/>
                  </a:lnTo>
                  <a:lnTo>
                    <a:pt x="44" y="298"/>
                  </a:lnTo>
                  <a:lnTo>
                    <a:pt x="50" y="294"/>
                  </a:lnTo>
                  <a:lnTo>
                    <a:pt x="54" y="290"/>
                  </a:lnTo>
                  <a:lnTo>
                    <a:pt x="58" y="286"/>
                  </a:lnTo>
                  <a:lnTo>
                    <a:pt x="62" y="280"/>
                  </a:lnTo>
                  <a:lnTo>
                    <a:pt x="64" y="274"/>
                  </a:lnTo>
                  <a:lnTo>
                    <a:pt x="64" y="26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6" y="124"/>
                  </a:lnTo>
                  <a:lnTo>
                    <a:pt x="68" y="120"/>
                  </a:lnTo>
                  <a:lnTo>
                    <a:pt x="72" y="118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84" y="118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4" y="130"/>
                  </a:lnTo>
                  <a:lnTo>
                    <a:pt x="94" y="310"/>
                  </a:lnTo>
                  <a:lnTo>
                    <a:pt x="94" y="500"/>
                  </a:lnTo>
                  <a:lnTo>
                    <a:pt x="94" y="500"/>
                  </a:lnTo>
                  <a:lnTo>
                    <a:pt x="94" y="500"/>
                  </a:lnTo>
                  <a:lnTo>
                    <a:pt x="94" y="508"/>
                  </a:lnTo>
                  <a:lnTo>
                    <a:pt x="98" y="514"/>
                  </a:lnTo>
                  <a:lnTo>
                    <a:pt x="100" y="520"/>
                  </a:lnTo>
                  <a:lnTo>
                    <a:pt x="106" y="526"/>
                  </a:lnTo>
                  <a:lnTo>
                    <a:pt x="112" y="530"/>
                  </a:lnTo>
                  <a:lnTo>
                    <a:pt x="118" y="534"/>
                  </a:lnTo>
                  <a:lnTo>
                    <a:pt x="124" y="536"/>
                  </a:lnTo>
                  <a:lnTo>
                    <a:pt x="132" y="536"/>
                  </a:lnTo>
                  <a:lnTo>
                    <a:pt x="132" y="536"/>
                  </a:lnTo>
                  <a:lnTo>
                    <a:pt x="140" y="536"/>
                  </a:lnTo>
                  <a:lnTo>
                    <a:pt x="146" y="534"/>
                  </a:lnTo>
                  <a:lnTo>
                    <a:pt x="154" y="530"/>
                  </a:lnTo>
                  <a:lnTo>
                    <a:pt x="158" y="526"/>
                  </a:lnTo>
                  <a:lnTo>
                    <a:pt x="164" y="520"/>
                  </a:lnTo>
                  <a:lnTo>
                    <a:pt x="168" y="514"/>
                  </a:lnTo>
                  <a:lnTo>
                    <a:pt x="170" y="508"/>
                  </a:lnTo>
                  <a:lnTo>
                    <a:pt x="172" y="500"/>
                  </a:lnTo>
                  <a:lnTo>
                    <a:pt x="172" y="500"/>
                  </a:lnTo>
                  <a:lnTo>
                    <a:pt x="172" y="318"/>
                  </a:lnTo>
                  <a:lnTo>
                    <a:pt x="172" y="318"/>
                  </a:lnTo>
                  <a:lnTo>
                    <a:pt x="172" y="314"/>
                  </a:lnTo>
                  <a:lnTo>
                    <a:pt x="176" y="308"/>
                  </a:lnTo>
                  <a:lnTo>
                    <a:pt x="180" y="306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92" y="306"/>
                  </a:lnTo>
                  <a:lnTo>
                    <a:pt x="196" y="308"/>
                  </a:lnTo>
                  <a:lnTo>
                    <a:pt x="200" y="314"/>
                  </a:lnTo>
                  <a:lnTo>
                    <a:pt x="200" y="318"/>
                  </a:lnTo>
                  <a:lnTo>
                    <a:pt x="200" y="500"/>
                  </a:lnTo>
                  <a:lnTo>
                    <a:pt x="200" y="500"/>
                  </a:lnTo>
                  <a:lnTo>
                    <a:pt x="200" y="500"/>
                  </a:lnTo>
                  <a:lnTo>
                    <a:pt x="202" y="508"/>
                  </a:lnTo>
                  <a:lnTo>
                    <a:pt x="204" y="514"/>
                  </a:lnTo>
                  <a:lnTo>
                    <a:pt x="208" y="520"/>
                  </a:lnTo>
                  <a:lnTo>
                    <a:pt x="214" y="526"/>
                  </a:lnTo>
                  <a:lnTo>
                    <a:pt x="218" y="530"/>
                  </a:lnTo>
                  <a:lnTo>
                    <a:pt x="226" y="534"/>
                  </a:lnTo>
                  <a:lnTo>
                    <a:pt x="232" y="536"/>
                  </a:lnTo>
                  <a:lnTo>
                    <a:pt x="240" y="536"/>
                  </a:lnTo>
                  <a:lnTo>
                    <a:pt x="240" y="536"/>
                  </a:lnTo>
                  <a:lnTo>
                    <a:pt x="248" y="536"/>
                  </a:lnTo>
                  <a:lnTo>
                    <a:pt x="254" y="534"/>
                  </a:lnTo>
                  <a:lnTo>
                    <a:pt x="260" y="530"/>
                  </a:lnTo>
                  <a:lnTo>
                    <a:pt x="266" y="526"/>
                  </a:lnTo>
                  <a:lnTo>
                    <a:pt x="272" y="520"/>
                  </a:lnTo>
                  <a:lnTo>
                    <a:pt x="274" y="514"/>
                  </a:lnTo>
                  <a:lnTo>
                    <a:pt x="278" y="508"/>
                  </a:lnTo>
                  <a:lnTo>
                    <a:pt x="278" y="500"/>
                  </a:lnTo>
                  <a:lnTo>
                    <a:pt x="278" y="500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80" y="498"/>
                  </a:lnTo>
                  <a:lnTo>
                    <a:pt x="280" y="498"/>
                  </a:lnTo>
                  <a:lnTo>
                    <a:pt x="278" y="496"/>
                  </a:lnTo>
                  <a:lnTo>
                    <a:pt x="278" y="310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80" y="124"/>
                  </a:lnTo>
                  <a:lnTo>
                    <a:pt x="284" y="120"/>
                  </a:lnTo>
                  <a:lnTo>
                    <a:pt x="288" y="118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8" y="118"/>
                  </a:lnTo>
                  <a:lnTo>
                    <a:pt x="304" y="120"/>
                  </a:lnTo>
                  <a:lnTo>
                    <a:pt x="306" y="124"/>
                  </a:lnTo>
                  <a:lnTo>
                    <a:pt x="308" y="130"/>
                  </a:lnTo>
                  <a:lnTo>
                    <a:pt x="308" y="268"/>
                  </a:lnTo>
                  <a:lnTo>
                    <a:pt x="308" y="268"/>
                  </a:lnTo>
                  <a:lnTo>
                    <a:pt x="308" y="274"/>
                  </a:lnTo>
                  <a:lnTo>
                    <a:pt x="310" y="280"/>
                  </a:lnTo>
                  <a:lnTo>
                    <a:pt x="314" y="286"/>
                  </a:lnTo>
                  <a:lnTo>
                    <a:pt x="318" y="290"/>
                  </a:lnTo>
                  <a:lnTo>
                    <a:pt x="322" y="294"/>
                  </a:lnTo>
                  <a:lnTo>
                    <a:pt x="328" y="298"/>
                  </a:lnTo>
                  <a:lnTo>
                    <a:pt x="334" y="300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46" y="300"/>
                  </a:lnTo>
                  <a:lnTo>
                    <a:pt x="354" y="298"/>
                  </a:lnTo>
                  <a:lnTo>
                    <a:pt x="358" y="294"/>
                  </a:lnTo>
                  <a:lnTo>
                    <a:pt x="364" y="290"/>
                  </a:lnTo>
                  <a:lnTo>
                    <a:pt x="368" y="286"/>
                  </a:lnTo>
                  <a:lnTo>
                    <a:pt x="370" y="280"/>
                  </a:lnTo>
                  <a:lnTo>
                    <a:pt x="372" y="274"/>
                  </a:lnTo>
                  <a:lnTo>
                    <a:pt x="372" y="268"/>
                  </a:lnTo>
                  <a:lnTo>
                    <a:pt x="372" y="96"/>
                  </a:lnTo>
                  <a:lnTo>
                    <a:pt x="372" y="96"/>
                  </a:lnTo>
                  <a:lnTo>
                    <a:pt x="370" y="78"/>
                  </a:lnTo>
                  <a:lnTo>
                    <a:pt x="366" y="60"/>
                  </a:lnTo>
                  <a:lnTo>
                    <a:pt x="356" y="42"/>
                  </a:lnTo>
                  <a:lnTo>
                    <a:pt x="344" y="28"/>
                  </a:lnTo>
                  <a:lnTo>
                    <a:pt x="330" y="16"/>
                  </a:lnTo>
                  <a:lnTo>
                    <a:pt x="314" y="8"/>
                  </a:lnTo>
                  <a:lnTo>
                    <a:pt x="296" y="2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475980" y="996402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6 w 172"/>
                <a:gd name="T7" fmla="*/ 120 h 172"/>
                <a:gd name="T8" fmla="*/ 158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20 w 172"/>
                <a:gd name="T15" fmla="*/ 166 h 172"/>
                <a:gd name="T16" fmla="*/ 104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8 w 172"/>
                <a:gd name="T27" fmla="*/ 158 h 172"/>
                <a:gd name="T28" fmla="*/ 26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2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2 w 172"/>
                <a:gd name="T41" fmla="*/ 70 h 172"/>
                <a:gd name="T42" fmla="*/ 6 w 172"/>
                <a:gd name="T43" fmla="*/ 54 h 172"/>
                <a:gd name="T44" fmla="*/ 14 w 172"/>
                <a:gd name="T45" fmla="*/ 38 h 172"/>
                <a:gd name="T46" fmla="*/ 26 w 172"/>
                <a:gd name="T47" fmla="*/ 26 h 172"/>
                <a:gd name="T48" fmla="*/ 38 w 172"/>
                <a:gd name="T49" fmla="*/ 16 h 172"/>
                <a:gd name="T50" fmla="*/ 52 w 172"/>
                <a:gd name="T51" fmla="*/ 8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4 w 172"/>
                <a:gd name="T59" fmla="*/ 2 h 172"/>
                <a:gd name="T60" fmla="*/ 120 w 172"/>
                <a:gd name="T61" fmla="*/ 8 h 172"/>
                <a:gd name="T62" fmla="*/ 134 w 172"/>
                <a:gd name="T63" fmla="*/ 16 h 172"/>
                <a:gd name="T64" fmla="*/ 146 w 172"/>
                <a:gd name="T65" fmla="*/ 26 h 172"/>
                <a:gd name="T66" fmla="*/ 158 w 172"/>
                <a:gd name="T67" fmla="*/ 38 h 172"/>
                <a:gd name="T68" fmla="*/ 166 w 172"/>
                <a:gd name="T69" fmla="*/ 54 h 172"/>
                <a:gd name="T70" fmla="*/ 170 w 172"/>
                <a:gd name="T71" fmla="*/ 70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6" y="120"/>
                  </a:lnTo>
                  <a:lnTo>
                    <a:pt x="158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0" y="166"/>
                  </a:lnTo>
                  <a:lnTo>
                    <a:pt x="104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8" y="158"/>
                  </a:lnTo>
                  <a:lnTo>
                    <a:pt x="26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6" y="26"/>
                  </a:lnTo>
                  <a:lnTo>
                    <a:pt x="38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8"/>
                  </a:lnTo>
                  <a:lnTo>
                    <a:pt x="134" y="16"/>
                  </a:lnTo>
                  <a:lnTo>
                    <a:pt x="146" y="26"/>
                  </a:lnTo>
                  <a:lnTo>
                    <a:pt x="158" y="38"/>
                  </a:lnTo>
                  <a:lnTo>
                    <a:pt x="166" y="54"/>
                  </a:lnTo>
                  <a:lnTo>
                    <a:pt x="170" y="70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257030" y="996402"/>
              <a:ext cx="273050" cy="273050"/>
            </a:xfrm>
            <a:custGeom>
              <a:avLst/>
              <a:gdLst>
                <a:gd name="T0" fmla="*/ 172 w 172"/>
                <a:gd name="T1" fmla="*/ 86 h 172"/>
                <a:gd name="T2" fmla="*/ 172 w 172"/>
                <a:gd name="T3" fmla="*/ 86 h 172"/>
                <a:gd name="T4" fmla="*/ 170 w 172"/>
                <a:gd name="T5" fmla="*/ 104 h 172"/>
                <a:gd name="T6" fmla="*/ 164 w 172"/>
                <a:gd name="T7" fmla="*/ 120 h 172"/>
                <a:gd name="T8" fmla="*/ 156 w 172"/>
                <a:gd name="T9" fmla="*/ 134 h 172"/>
                <a:gd name="T10" fmla="*/ 146 w 172"/>
                <a:gd name="T11" fmla="*/ 148 h 172"/>
                <a:gd name="T12" fmla="*/ 134 w 172"/>
                <a:gd name="T13" fmla="*/ 158 h 172"/>
                <a:gd name="T14" fmla="*/ 118 w 172"/>
                <a:gd name="T15" fmla="*/ 166 h 172"/>
                <a:gd name="T16" fmla="*/ 102 w 172"/>
                <a:gd name="T17" fmla="*/ 170 h 172"/>
                <a:gd name="T18" fmla="*/ 86 w 172"/>
                <a:gd name="T19" fmla="*/ 172 h 172"/>
                <a:gd name="T20" fmla="*/ 86 w 172"/>
                <a:gd name="T21" fmla="*/ 172 h 172"/>
                <a:gd name="T22" fmla="*/ 68 w 172"/>
                <a:gd name="T23" fmla="*/ 170 h 172"/>
                <a:gd name="T24" fmla="*/ 52 w 172"/>
                <a:gd name="T25" fmla="*/ 166 h 172"/>
                <a:gd name="T26" fmla="*/ 36 w 172"/>
                <a:gd name="T27" fmla="*/ 158 h 172"/>
                <a:gd name="T28" fmla="*/ 24 w 172"/>
                <a:gd name="T29" fmla="*/ 148 h 172"/>
                <a:gd name="T30" fmla="*/ 14 w 172"/>
                <a:gd name="T31" fmla="*/ 134 h 172"/>
                <a:gd name="T32" fmla="*/ 6 w 172"/>
                <a:gd name="T33" fmla="*/ 120 h 172"/>
                <a:gd name="T34" fmla="*/ 0 w 172"/>
                <a:gd name="T35" fmla="*/ 104 h 172"/>
                <a:gd name="T36" fmla="*/ 0 w 172"/>
                <a:gd name="T37" fmla="*/ 86 h 172"/>
                <a:gd name="T38" fmla="*/ 0 w 172"/>
                <a:gd name="T39" fmla="*/ 86 h 172"/>
                <a:gd name="T40" fmla="*/ 0 w 172"/>
                <a:gd name="T41" fmla="*/ 70 h 172"/>
                <a:gd name="T42" fmla="*/ 6 w 172"/>
                <a:gd name="T43" fmla="*/ 54 h 172"/>
                <a:gd name="T44" fmla="*/ 14 w 172"/>
                <a:gd name="T45" fmla="*/ 38 h 172"/>
                <a:gd name="T46" fmla="*/ 24 w 172"/>
                <a:gd name="T47" fmla="*/ 26 h 172"/>
                <a:gd name="T48" fmla="*/ 36 w 172"/>
                <a:gd name="T49" fmla="*/ 16 h 172"/>
                <a:gd name="T50" fmla="*/ 52 w 172"/>
                <a:gd name="T51" fmla="*/ 8 h 172"/>
                <a:gd name="T52" fmla="*/ 68 w 172"/>
                <a:gd name="T53" fmla="*/ 2 h 172"/>
                <a:gd name="T54" fmla="*/ 86 w 172"/>
                <a:gd name="T55" fmla="*/ 0 h 172"/>
                <a:gd name="T56" fmla="*/ 86 w 172"/>
                <a:gd name="T57" fmla="*/ 0 h 172"/>
                <a:gd name="T58" fmla="*/ 102 w 172"/>
                <a:gd name="T59" fmla="*/ 2 h 172"/>
                <a:gd name="T60" fmla="*/ 118 w 172"/>
                <a:gd name="T61" fmla="*/ 8 h 172"/>
                <a:gd name="T62" fmla="*/ 134 w 172"/>
                <a:gd name="T63" fmla="*/ 16 h 172"/>
                <a:gd name="T64" fmla="*/ 146 w 172"/>
                <a:gd name="T65" fmla="*/ 26 h 172"/>
                <a:gd name="T66" fmla="*/ 156 w 172"/>
                <a:gd name="T67" fmla="*/ 38 h 172"/>
                <a:gd name="T68" fmla="*/ 164 w 172"/>
                <a:gd name="T69" fmla="*/ 54 h 172"/>
                <a:gd name="T70" fmla="*/ 170 w 172"/>
                <a:gd name="T71" fmla="*/ 70 h 172"/>
                <a:gd name="T72" fmla="*/ 172 w 172"/>
                <a:gd name="T73" fmla="*/ 86 h 172"/>
                <a:gd name="T74" fmla="*/ 172 w 172"/>
                <a:gd name="T75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172" y="86"/>
                  </a:moveTo>
                  <a:lnTo>
                    <a:pt x="172" y="86"/>
                  </a:lnTo>
                  <a:lnTo>
                    <a:pt x="170" y="104"/>
                  </a:lnTo>
                  <a:lnTo>
                    <a:pt x="164" y="120"/>
                  </a:lnTo>
                  <a:lnTo>
                    <a:pt x="156" y="134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18" y="166"/>
                  </a:lnTo>
                  <a:lnTo>
                    <a:pt x="102" y="170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68" y="170"/>
                  </a:lnTo>
                  <a:lnTo>
                    <a:pt x="52" y="166"/>
                  </a:lnTo>
                  <a:lnTo>
                    <a:pt x="36" y="158"/>
                  </a:lnTo>
                  <a:lnTo>
                    <a:pt x="24" y="148"/>
                  </a:lnTo>
                  <a:lnTo>
                    <a:pt x="14" y="134"/>
                  </a:lnTo>
                  <a:lnTo>
                    <a:pt x="6" y="120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6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8" y="8"/>
                  </a:lnTo>
                  <a:lnTo>
                    <a:pt x="134" y="16"/>
                  </a:lnTo>
                  <a:lnTo>
                    <a:pt x="146" y="26"/>
                  </a:lnTo>
                  <a:lnTo>
                    <a:pt x="156" y="38"/>
                  </a:lnTo>
                  <a:lnTo>
                    <a:pt x="164" y="54"/>
                  </a:lnTo>
                  <a:lnTo>
                    <a:pt x="170" y="70"/>
                  </a:lnTo>
                  <a:lnTo>
                    <a:pt x="172" y="86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348980" y="1301202"/>
              <a:ext cx="393700" cy="755650"/>
            </a:xfrm>
            <a:custGeom>
              <a:avLst/>
              <a:gdLst>
                <a:gd name="T0" fmla="*/ 192 w 248"/>
                <a:gd name="T1" fmla="*/ 36 h 476"/>
                <a:gd name="T2" fmla="*/ 194 w 248"/>
                <a:gd name="T3" fmla="*/ 18 h 476"/>
                <a:gd name="T4" fmla="*/ 86 w 248"/>
                <a:gd name="T5" fmla="*/ 0 h 476"/>
                <a:gd name="T6" fmla="*/ 68 w 248"/>
                <a:gd name="T7" fmla="*/ 2 h 476"/>
                <a:gd name="T8" fmla="*/ 38 w 248"/>
                <a:gd name="T9" fmla="*/ 14 h 476"/>
                <a:gd name="T10" fmla="*/ 14 w 248"/>
                <a:gd name="T11" fmla="*/ 38 h 476"/>
                <a:gd name="T12" fmla="*/ 2 w 248"/>
                <a:gd name="T13" fmla="*/ 68 h 476"/>
                <a:gd name="T14" fmla="*/ 0 w 248"/>
                <a:gd name="T15" fmla="*/ 238 h 476"/>
                <a:gd name="T16" fmla="*/ 2 w 248"/>
                <a:gd name="T17" fmla="*/ 248 h 476"/>
                <a:gd name="T18" fmla="*/ 18 w 248"/>
                <a:gd name="T19" fmla="*/ 264 h 476"/>
                <a:gd name="T20" fmla="*/ 28 w 248"/>
                <a:gd name="T21" fmla="*/ 266 h 476"/>
                <a:gd name="T22" fmla="*/ 50 w 248"/>
                <a:gd name="T23" fmla="*/ 258 h 476"/>
                <a:gd name="T24" fmla="*/ 58 w 248"/>
                <a:gd name="T25" fmla="*/ 238 h 476"/>
                <a:gd name="T26" fmla="*/ 58 w 248"/>
                <a:gd name="T27" fmla="*/ 116 h 476"/>
                <a:gd name="T28" fmla="*/ 62 w 248"/>
                <a:gd name="T29" fmla="*/ 106 h 476"/>
                <a:gd name="T30" fmla="*/ 70 w 248"/>
                <a:gd name="T31" fmla="*/ 104 h 476"/>
                <a:gd name="T32" fmla="*/ 76 w 248"/>
                <a:gd name="T33" fmla="*/ 104 h 476"/>
                <a:gd name="T34" fmla="*/ 82 w 248"/>
                <a:gd name="T35" fmla="*/ 110 h 476"/>
                <a:gd name="T36" fmla="*/ 84 w 248"/>
                <a:gd name="T37" fmla="*/ 276 h 476"/>
                <a:gd name="T38" fmla="*/ 84 w 248"/>
                <a:gd name="T39" fmla="*/ 444 h 476"/>
                <a:gd name="T40" fmla="*/ 84 w 248"/>
                <a:gd name="T41" fmla="*/ 452 h 476"/>
                <a:gd name="T42" fmla="*/ 94 w 248"/>
                <a:gd name="T43" fmla="*/ 468 h 476"/>
                <a:gd name="T44" fmla="*/ 112 w 248"/>
                <a:gd name="T45" fmla="*/ 476 h 476"/>
                <a:gd name="T46" fmla="*/ 118 w 248"/>
                <a:gd name="T47" fmla="*/ 476 h 476"/>
                <a:gd name="T48" fmla="*/ 132 w 248"/>
                <a:gd name="T49" fmla="*/ 474 h 476"/>
                <a:gd name="T50" fmla="*/ 150 w 248"/>
                <a:gd name="T51" fmla="*/ 458 h 476"/>
                <a:gd name="T52" fmla="*/ 154 w 248"/>
                <a:gd name="T53" fmla="*/ 444 h 476"/>
                <a:gd name="T54" fmla="*/ 154 w 248"/>
                <a:gd name="T55" fmla="*/ 282 h 476"/>
                <a:gd name="T56" fmla="*/ 154 w 248"/>
                <a:gd name="T57" fmla="*/ 278 h 476"/>
                <a:gd name="T58" fmla="*/ 162 w 248"/>
                <a:gd name="T59" fmla="*/ 272 h 476"/>
                <a:gd name="T60" fmla="*/ 166 w 248"/>
                <a:gd name="T61" fmla="*/ 270 h 476"/>
                <a:gd name="T62" fmla="*/ 176 w 248"/>
                <a:gd name="T63" fmla="*/ 274 h 476"/>
                <a:gd name="T64" fmla="*/ 178 w 248"/>
                <a:gd name="T65" fmla="*/ 282 h 476"/>
                <a:gd name="T66" fmla="*/ 180 w 248"/>
                <a:gd name="T67" fmla="*/ 444 h 476"/>
                <a:gd name="T68" fmla="*/ 180 w 248"/>
                <a:gd name="T69" fmla="*/ 452 h 476"/>
                <a:gd name="T70" fmla="*/ 190 w 248"/>
                <a:gd name="T71" fmla="*/ 468 h 476"/>
                <a:gd name="T72" fmla="*/ 208 w 248"/>
                <a:gd name="T73" fmla="*/ 476 h 476"/>
                <a:gd name="T74" fmla="*/ 214 w 248"/>
                <a:gd name="T75" fmla="*/ 476 h 476"/>
                <a:gd name="T76" fmla="*/ 226 w 248"/>
                <a:gd name="T77" fmla="*/ 474 h 476"/>
                <a:gd name="T78" fmla="*/ 246 w 248"/>
                <a:gd name="T79" fmla="*/ 458 h 476"/>
                <a:gd name="T80" fmla="*/ 248 w 248"/>
                <a:gd name="T81" fmla="*/ 444 h 476"/>
                <a:gd name="T82" fmla="*/ 248 w 248"/>
                <a:gd name="T83" fmla="*/ 442 h 476"/>
                <a:gd name="T84" fmla="*/ 248 w 248"/>
                <a:gd name="T85" fmla="*/ 442 h 476"/>
                <a:gd name="T86" fmla="*/ 248 w 248"/>
                <a:gd name="T87" fmla="*/ 440 h 476"/>
                <a:gd name="T88" fmla="*/ 248 w 248"/>
                <a:gd name="T89" fmla="*/ 272 h 476"/>
                <a:gd name="T90" fmla="*/ 238 w 248"/>
                <a:gd name="T91" fmla="*/ 270 h 476"/>
                <a:gd name="T92" fmla="*/ 216 w 248"/>
                <a:gd name="T93" fmla="*/ 258 h 476"/>
                <a:gd name="T94" fmla="*/ 202 w 248"/>
                <a:gd name="T95" fmla="*/ 242 h 476"/>
                <a:gd name="T96" fmla="*/ 194 w 248"/>
                <a:gd name="T97" fmla="*/ 220 h 476"/>
                <a:gd name="T98" fmla="*/ 192 w 248"/>
                <a:gd name="T99" fmla="*/ 20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476">
                  <a:moveTo>
                    <a:pt x="192" y="208"/>
                  </a:moveTo>
                  <a:lnTo>
                    <a:pt x="192" y="36"/>
                  </a:lnTo>
                  <a:lnTo>
                    <a:pt x="192" y="36"/>
                  </a:lnTo>
                  <a:lnTo>
                    <a:pt x="194" y="18"/>
                  </a:lnTo>
                  <a:lnTo>
                    <a:pt x="198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4" y="38"/>
                  </a:lnTo>
                  <a:lnTo>
                    <a:pt x="6" y="52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48"/>
                  </a:lnTo>
                  <a:lnTo>
                    <a:pt x="8" y="258"/>
                  </a:lnTo>
                  <a:lnTo>
                    <a:pt x="18" y="264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40" y="264"/>
                  </a:lnTo>
                  <a:lnTo>
                    <a:pt x="50" y="258"/>
                  </a:lnTo>
                  <a:lnTo>
                    <a:pt x="56" y="248"/>
                  </a:lnTo>
                  <a:lnTo>
                    <a:pt x="58" y="23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0"/>
                  </a:lnTo>
                  <a:lnTo>
                    <a:pt x="62" y="106"/>
                  </a:lnTo>
                  <a:lnTo>
                    <a:pt x="66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6" y="104"/>
                  </a:lnTo>
                  <a:lnTo>
                    <a:pt x="80" y="106"/>
                  </a:lnTo>
                  <a:lnTo>
                    <a:pt x="82" y="110"/>
                  </a:lnTo>
                  <a:lnTo>
                    <a:pt x="84" y="116"/>
                  </a:lnTo>
                  <a:lnTo>
                    <a:pt x="84" y="276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84" y="452"/>
                  </a:lnTo>
                  <a:lnTo>
                    <a:pt x="88" y="458"/>
                  </a:lnTo>
                  <a:lnTo>
                    <a:pt x="94" y="468"/>
                  </a:lnTo>
                  <a:lnTo>
                    <a:pt x="106" y="474"/>
                  </a:lnTo>
                  <a:lnTo>
                    <a:pt x="112" y="476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26" y="476"/>
                  </a:lnTo>
                  <a:lnTo>
                    <a:pt x="132" y="474"/>
                  </a:lnTo>
                  <a:lnTo>
                    <a:pt x="142" y="468"/>
                  </a:lnTo>
                  <a:lnTo>
                    <a:pt x="150" y="458"/>
                  </a:lnTo>
                  <a:lnTo>
                    <a:pt x="152" y="452"/>
                  </a:lnTo>
                  <a:lnTo>
                    <a:pt x="154" y="444"/>
                  </a:lnTo>
                  <a:lnTo>
                    <a:pt x="154" y="444"/>
                  </a:lnTo>
                  <a:lnTo>
                    <a:pt x="154" y="282"/>
                  </a:lnTo>
                  <a:lnTo>
                    <a:pt x="154" y="282"/>
                  </a:lnTo>
                  <a:lnTo>
                    <a:pt x="154" y="278"/>
                  </a:lnTo>
                  <a:lnTo>
                    <a:pt x="156" y="274"/>
                  </a:lnTo>
                  <a:lnTo>
                    <a:pt x="162" y="272"/>
                  </a:lnTo>
                  <a:lnTo>
                    <a:pt x="166" y="270"/>
                  </a:lnTo>
                  <a:lnTo>
                    <a:pt x="166" y="270"/>
                  </a:lnTo>
                  <a:lnTo>
                    <a:pt x="172" y="272"/>
                  </a:lnTo>
                  <a:lnTo>
                    <a:pt x="176" y="274"/>
                  </a:lnTo>
                  <a:lnTo>
                    <a:pt x="178" y="278"/>
                  </a:lnTo>
                  <a:lnTo>
                    <a:pt x="178" y="282"/>
                  </a:lnTo>
                  <a:lnTo>
                    <a:pt x="178" y="444"/>
                  </a:lnTo>
                  <a:lnTo>
                    <a:pt x="180" y="444"/>
                  </a:lnTo>
                  <a:lnTo>
                    <a:pt x="180" y="444"/>
                  </a:lnTo>
                  <a:lnTo>
                    <a:pt x="180" y="452"/>
                  </a:lnTo>
                  <a:lnTo>
                    <a:pt x="182" y="458"/>
                  </a:lnTo>
                  <a:lnTo>
                    <a:pt x="190" y="468"/>
                  </a:lnTo>
                  <a:lnTo>
                    <a:pt x="200" y="474"/>
                  </a:lnTo>
                  <a:lnTo>
                    <a:pt x="208" y="476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20" y="476"/>
                  </a:lnTo>
                  <a:lnTo>
                    <a:pt x="226" y="474"/>
                  </a:lnTo>
                  <a:lnTo>
                    <a:pt x="238" y="468"/>
                  </a:lnTo>
                  <a:lnTo>
                    <a:pt x="246" y="458"/>
                  </a:lnTo>
                  <a:lnTo>
                    <a:pt x="248" y="452"/>
                  </a:lnTo>
                  <a:lnTo>
                    <a:pt x="248" y="444"/>
                  </a:lnTo>
                  <a:lnTo>
                    <a:pt x="248" y="444"/>
                  </a:lnTo>
                  <a:lnTo>
                    <a:pt x="248" y="442"/>
                  </a:lnTo>
                  <a:lnTo>
                    <a:pt x="248" y="442"/>
                  </a:lnTo>
                  <a:lnTo>
                    <a:pt x="248" y="442"/>
                  </a:lnTo>
                  <a:lnTo>
                    <a:pt x="248" y="442"/>
                  </a:lnTo>
                  <a:lnTo>
                    <a:pt x="248" y="440"/>
                  </a:lnTo>
                  <a:lnTo>
                    <a:pt x="248" y="276"/>
                  </a:lnTo>
                  <a:lnTo>
                    <a:pt x="248" y="272"/>
                  </a:lnTo>
                  <a:lnTo>
                    <a:pt x="248" y="272"/>
                  </a:lnTo>
                  <a:lnTo>
                    <a:pt x="238" y="270"/>
                  </a:lnTo>
                  <a:lnTo>
                    <a:pt x="226" y="264"/>
                  </a:lnTo>
                  <a:lnTo>
                    <a:pt x="216" y="258"/>
                  </a:lnTo>
                  <a:lnTo>
                    <a:pt x="208" y="250"/>
                  </a:lnTo>
                  <a:lnTo>
                    <a:pt x="202" y="242"/>
                  </a:lnTo>
                  <a:lnTo>
                    <a:pt x="196" y="232"/>
                  </a:lnTo>
                  <a:lnTo>
                    <a:pt x="194" y="220"/>
                  </a:lnTo>
                  <a:lnTo>
                    <a:pt x="192" y="208"/>
                  </a:lnTo>
                  <a:lnTo>
                    <a:pt x="192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260205" y="1301202"/>
              <a:ext cx="396875" cy="755650"/>
            </a:xfrm>
            <a:custGeom>
              <a:avLst/>
              <a:gdLst>
                <a:gd name="T0" fmla="*/ 52 w 250"/>
                <a:gd name="T1" fmla="*/ 0 h 476"/>
                <a:gd name="T2" fmla="*/ 56 w 250"/>
                <a:gd name="T3" fmla="*/ 18 h 476"/>
                <a:gd name="T4" fmla="*/ 58 w 250"/>
                <a:gd name="T5" fmla="*/ 208 h 476"/>
                <a:gd name="T6" fmla="*/ 56 w 250"/>
                <a:gd name="T7" fmla="*/ 220 h 476"/>
                <a:gd name="T8" fmla="*/ 48 w 250"/>
                <a:gd name="T9" fmla="*/ 242 h 476"/>
                <a:gd name="T10" fmla="*/ 32 w 250"/>
                <a:gd name="T11" fmla="*/ 258 h 476"/>
                <a:gd name="T12" fmla="*/ 12 w 250"/>
                <a:gd name="T13" fmla="*/ 270 h 476"/>
                <a:gd name="T14" fmla="*/ 0 w 250"/>
                <a:gd name="T15" fmla="*/ 276 h 476"/>
                <a:gd name="T16" fmla="*/ 0 w 250"/>
                <a:gd name="T17" fmla="*/ 444 h 476"/>
                <a:gd name="T18" fmla="*/ 2 w 250"/>
                <a:gd name="T19" fmla="*/ 452 h 476"/>
                <a:gd name="T20" fmla="*/ 12 w 250"/>
                <a:gd name="T21" fmla="*/ 468 h 476"/>
                <a:gd name="T22" fmla="*/ 28 w 250"/>
                <a:gd name="T23" fmla="*/ 476 h 476"/>
                <a:gd name="T24" fmla="*/ 36 w 250"/>
                <a:gd name="T25" fmla="*/ 476 h 476"/>
                <a:gd name="T26" fmla="*/ 48 w 250"/>
                <a:gd name="T27" fmla="*/ 474 h 476"/>
                <a:gd name="T28" fmla="*/ 66 w 250"/>
                <a:gd name="T29" fmla="*/ 458 h 476"/>
                <a:gd name="T30" fmla="*/ 70 w 250"/>
                <a:gd name="T31" fmla="*/ 444 h 476"/>
                <a:gd name="T32" fmla="*/ 70 w 250"/>
                <a:gd name="T33" fmla="*/ 282 h 476"/>
                <a:gd name="T34" fmla="*/ 72 w 250"/>
                <a:gd name="T35" fmla="*/ 278 h 476"/>
                <a:gd name="T36" fmla="*/ 78 w 250"/>
                <a:gd name="T37" fmla="*/ 272 h 476"/>
                <a:gd name="T38" fmla="*/ 84 w 250"/>
                <a:gd name="T39" fmla="*/ 270 h 476"/>
                <a:gd name="T40" fmla="*/ 92 w 250"/>
                <a:gd name="T41" fmla="*/ 274 h 476"/>
                <a:gd name="T42" fmla="*/ 96 w 250"/>
                <a:gd name="T43" fmla="*/ 282 h 476"/>
                <a:gd name="T44" fmla="*/ 96 w 250"/>
                <a:gd name="T45" fmla="*/ 444 h 476"/>
                <a:gd name="T46" fmla="*/ 98 w 250"/>
                <a:gd name="T47" fmla="*/ 452 h 476"/>
                <a:gd name="T48" fmla="*/ 108 w 250"/>
                <a:gd name="T49" fmla="*/ 468 h 476"/>
                <a:gd name="T50" fmla="*/ 124 w 250"/>
                <a:gd name="T51" fmla="*/ 476 h 476"/>
                <a:gd name="T52" fmla="*/ 130 w 250"/>
                <a:gd name="T53" fmla="*/ 476 h 476"/>
                <a:gd name="T54" fmla="*/ 144 w 250"/>
                <a:gd name="T55" fmla="*/ 474 h 476"/>
                <a:gd name="T56" fmla="*/ 162 w 250"/>
                <a:gd name="T57" fmla="*/ 458 h 476"/>
                <a:gd name="T58" fmla="*/ 166 w 250"/>
                <a:gd name="T59" fmla="*/ 444 h 476"/>
                <a:gd name="T60" fmla="*/ 166 w 250"/>
                <a:gd name="T61" fmla="*/ 442 h 476"/>
                <a:gd name="T62" fmla="*/ 166 w 250"/>
                <a:gd name="T63" fmla="*/ 442 h 476"/>
                <a:gd name="T64" fmla="*/ 166 w 250"/>
                <a:gd name="T65" fmla="*/ 440 h 476"/>
                <a:gd name="T66" fmla="*/ 166 w 250"/>
                <a:gd name="T67" fmla="*/ 116 h 476"/>
                <a:gd name="T68" fmla="*/ 166 w 250"/>
                <a:gd name="T69" fmla="*/ 110 h 476"/>
                <a:gd name="T70" fmla="*/ 174 w 250"/>
                <a:gd name="T71" fmla="*/ 104 h 476"/>
                <a:gd name="T72" fmla="*/ 178 w 250"/>
                <a:gd name="T73" fmla="*/ 104 h 476"/>
                <a:gd name="T74" fmla="*/ 188 w 250"/>
                <a:gd name="T75" fmla="*/ 106 h 476"/>
                <a:gd name="T76" fmla="*/ 192 w 250"/>
                <a:gd name="T77" fmla="*/ 116 h 476"/>
                <a:gd name="T78" fmla="*/ 192 w 250"/>
                <a:gd name="T79" fmla="*/ 238 h 476"/>
                <a:gd name="T80" fmla="*/ 200 w 250"/>
                <a:gd name="T81" fmla="*/ 258 h 476"/>
                <a:gd name="T82" fmla="*/ 220 w 250"/>
                <a:gd name="T83" fmla="*/ 266 h 476"/>
                <a:gd name="T84" fmla="*/ 232 w 250"/>
                <a:gd name="T85" fmla="*/ 264 h 476"/>
                <a:gd name="T86" fmla="*/ 246 w 250"/>
                <a:gd name="T87" fmla="*/ 248 h 476"/>
                <a:gd name="T88" fmla="*/ 250 w 250"/>
                <a:gd name="T89" fmla="*/ 86 h 476"/>
                <a:gd name="T90" fmla="*/ 248 w 250"/>
                <a:gd name="T91" fmla="*/ 68 h 476"/>
                <a:gd name="T92" fmla="*/ 234 w 250"/>
                <a:gd name="T93" fmla="*/ 38 h 476"/>
                <a:gd name="T94" fmla="*/ 212 w 250"/>
                <a:gd name="T95" fmla="*/ 14 h 476"/>
                <a:gd name="T96" fmla="*/ 180 w 250"/>
                <a:gd name="T97" fmla="*/ 2 h 476"/>
                <a:gd name="T98" fmla="*/ 164 w 250"/>
                <a:gd name="T9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476">
                  <a:moveTo>
                    <a:pt x="16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6" y="18"/>
                  </a:lnTo>
                  <a:lnTo>
                    <a:pt x="58" y="36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6" y="220"/>
                  </a:lnTo>
                  <a:lnTo>
                    <a:pt x="54" y="232"/>
                  </a:lnTo>
                  <a:lnTo>
                    <a:pt x="48" y="242"/>
                  </a:lnTo>
                  <a:lnTo>
                    <a:pt x="42" y="250"/>
                  </a:lnTo>
                  <a:lnTo>
                    <a:pt x="32" y="258"/>
                  </a:lnTo>
                  <a:lnTo>
                    <a:pt x="22" y="264"/>
                  </a:lnTo>
                  <a:lnTo>
                    <a:pt x="12" y="270"/>
                  </a:lnTo>
                  <a:lnTo>
                    <a:pt x="0" y="272"/>
                  </a:lnTo>
                  <a:lnTo>
                    <a:pt x="0" y="276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2" y="452"/>
                  </a:lnTo>
                  <a:lnTo>
                    <a:pt x="4" y="458"/>
                  </a:lnTo>
                  <a:lnTo>
                    <a:pt x="12" y="468"/>
                  </a:lnTo>
                  <a:lnTo>
                    <a:pt x="22" y="474"/>
                  </a:lnTo>
                  <a:lnTo>
                    <a:pt x="28" y="476"/>
                  </a:lnTo>
                  <a:lnTo>
                    <a:pt x="36" y="476"/>
                  </a:lnTo>
                  <a:lnTo>
                    <a:pt x="36" y="476"/>
                  </a:lnTo>
                  <a:lnTo>
                    <a:pt x="42" y="476"/>
                  </a:lnTo>
                  <a:lnTo>
                    <a:pt x="48" y="474"/>
                  </a:lnTo>
                  <a:lnTo>
                    <a:pt x="60" y="468"/>
                  </a:lnTo>
                  <a:lnTo>
                    <a:pt x="66" y="458"/>
                  </a:lnTo>
                  <a:lnTo>
                    <a:pt x="68" y="452"/>
                  </a:lnTo>
                  <a:lnTo>
                    <a:pt x="70" y="444"/>
                  </a:lnTo>
                  <a:lnTo>
                    <a:pt x="70" y="444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2" y="278"/>
                  </a:lnTo>
                  <a:lnTo>
                    <a:pt x="74" y="274"/>
                  </a:lnTo>
                  <a:lnTo>
                    <a:pt x="78" y="272"/>
                  </a:lnTo>
                  <a:lnTo>
                    <a:pt x="84" y="270"/>
                  </a:lnTo>
                  <a:lnTo>
                    <a:pt x="84" y="270"/>
                  </a:lnTo>
                  <a:lnTo>
                    <a:pt x="88" y="272"/>
                  </a:lnTo>
                  <a:lnTo>
                    <a:pt x="92" y="274"/>
                  </a:lnTo>
                  <a:lnTo>
                    <a:pt x="96" y="278"/>
                  </a:lnTo>
                  <a:lnTo>
                    <a:pt x="96" y="282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8" y="452"/>
                  </a:lnTo>
                  <a:lnTo>
                    <a:pt x="100" y="458"/>
                  </a:lnTo>
                  <a:lnTo>
                    <a:pt x="108" y="468"/>
                  </a:lnTo>
                  <a:lnTo>
                    <a:pt x="118" y="474"/>
                  </a:lnTo>
                  <a:lnTo>
                    <a:pt x="124" y="476"/>
                  </a:lnTo>
                  <a:lnTo>
                    <a:pt x="130" y="476"/>
                  </a:lnTo>
                  <a:lnTo>
                    <a:pt x="130" y="476"/>
                  </a:lnTo>
                  <a:lnTo>
                    <a:pt x="138" y="476"/>
                  </a:lnTo>
                  <a:lnTo>
                    <a:pt x="144" y="474"/>
                  </a:lnTo>
                  <a:lnTo>
                    <a:pt x="154" y="468"/>
                  </a:lnTo>
                  <a:lnTo>
                    <a:pt x="162" y="458"/>
                  </a:lnTo>
                  <a:lnTo>
                    <a:pt x="164" y="452"/>
                  </a:lnTo>
                  <a:lnTo>
                    <a:pt x="166" y="444"/>
                  </a:lnTo>
                  <a:lnTo>
                    <a:pt x="166" y="444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2"/>
                  </a:lnTo>
                  <a:lnTo>
                    <a:pt x="166" y="440"/>
                  </a:lnTo>
                  <a:lnTo>
                    <a:pt x="166" y="276"/>
                  </a:lnTo>
                  <a:lnTo>
                    <a:pt x="166" y="116"/>
                  </a:lnTo>
                  <a:lnTo>
                    <a:pt x="166" y="116"/>
                  </a:lnTo>
                  <a:lnTo>
                    <a:pt x="166" y="110"/>
                  </a:lnTo>
                  <a:lnTo>
                    <a:pt x="170" y="106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84" y="104"/>
                  </a:lnTo>
                  <a:lnTo>
                    <a:pt x="188" y="106"/>
                  </a:lnTo>
                  <a:lnTo>
                    <a:pt x="190" y="110"/>
                  </a:lnTo>
                  <a:lnTo>
                    <a:pt x="192" y="116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4" y="248"/>
                  </a:lnTo>
                  <a:lnTo>
                    <a:pt x="200" y="258"/>
                  </a:lnTo>
                  <a:lnTo>
                    <a:pt x="210" y="264"/>
                  </a:lnTo>
                  <a:lnTo>
                    <a:pt x="220" y="266"/>
                  </a:lnTo>
                  <a:lnTo>
                    <a:pt x="220" y="266"/>
                  </a:lnTo>
                  <a:lnTo>
                    <a:pt x="232" y="264"/>
                  </a:lnTo>
                  <a:lnTo>
                    <a:pt x="240" y="258"/>
                  </a:lnTo>
                  <a:lnTo>
                    <a:pt x="246" y="248"/>
                  </a:lnTo>
                  <a:lnTo>
                    <a:pt x="250" y="238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48" y="68"/>
                  </a:lnTo>
                  <a:lnTo>
                    <a:pt x="242" y="52"/>
                  </a:lnTo>
                  <a:lnTo>
                    <a:pt x="234" y="38"/>
                  </a:lnTo>
                  <a:lnTo>
                    <a:pt x="224" y="26"/>
                  </a:lnTo>
                  <a:lnTo>
                    <a:pt x="212" y="14"/>
                  </a:lnTo>
                  <a:lnTo>
                    <a:pt x="196" y="6"/>
                  </a:lnTo>
                  <a:lnTo>
                    <a:pt x="180" y="2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57925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90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7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87" y="-1"/>
            <a:ext cx="6696000" cy="4233600"/>
          </a:xfrm>
          <a:prstGeom prst="rect">
            <a:avLst/>
          </a:prstGeom>
        </p:spPr>
      </p:pic>
      <p:sp>
        <p:nvSpPr>
          <p:cNvPr id="10" name="자유형 9"/>
          <p:cNvSpPr/>
          <p:nvPr userDrawn="1"/>
        </p:nvSpPr>
        <p:spPr>
          <a:xfrm>
            <a:off x="1760835" y="0"/>
            <a:ext cx="3796604" cy="4437112"/>
          </a:xfrm>
          <a:custGeom>
            <a:avLst/>
            <a:gdLst/>
            <a:ahLst/>
            <a:cxnLst/>
            <a:rect l="l" t="t" r="r" b="b"/>
            <a:pathLst>
              <a:path w="3796604" h="4457700">
                <a:moveTo>
                  <a:pt x="0" y="0"/>
                </a:moveTo>
                <a:lnTo>
                  <a:pt x="1461603" y="0"/>
                </a:lnTo>
                <a:lnTo>
                  <a:pt x="3796604" y="4457700"/>
                </a:lnTo>
                <a:lnTo>
                  <a:pt x="37448" y="4457700"/>
                </a:lnTo>
                <a:close/>
              </a:path>
            </a:pathLst>
          </a:custGeom>
          <a:solidFill>
            <a:srgbClr val="C2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IZ한마음고딕 M" panose="02020503020101020101" pitchFamily="18" charset="-127"/>
              <a:ea typeface="KBIZ한마음고딕 M" panose="02020503020101020101" pitchFamily="18" charset="-127"/>
              <a:cs typeface="+mn-cs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3008784" cy="4437112"/>
          </a:xfrm>
          <a:prstGeom prst="rect">
            <a:avLst/>
          </a:prstGeom>
          <a:solidFill>
            <a:srgbClr val="C2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IZ한마음고딕 M" panose="02020503020101020101" pitchFamily="18" charset="-127"/>
              <a:ea typeface="KBIZ한마음고딕 M" panose="02020503020101020101" pitchFamily="18" charset="-127"/>
              <a:cs typeface="+mn-cs"/>
            </a:endParaRPr>
          </a:p>
        </p:txBody>
      </p:sp>
      <p:sp>
        <p:nvSpPr>
          <p:cNvPr id="16" name="자유형 15"/>
          <p:cNvSpPr/>
          <p:nvPr userDrawn="1"/>
        </p:nvSpPr>
        <p:spPr>
          <a:xfrm>
            <a:off x="2750060" y="0"/>
            <a:ext cx="2807379" cy="4437112"/>
          </a:xfrm>
          <a:custGeom>
            <a:avLst/>
            <a:gdLst/>
            <a:ahLst/>
            <a:cxnLst/>
            <a:rect l="l" t="t" r="r" b="b"/>
            <a:pathLst>
              <a:path w="2807379" h="4437112">
                <a:moveTo>
                  <a:pt x="0" y="0"/>
                </a:moveTo>
                <a:lnTo>
                  <a:pt x="471313" y="0"/>
                </a:lnTo>
                <a:lnTo>
                  <a:pt x="663566" y="363306"/>
                </a:lnTo>
                <a:lnTo>
                  <a:pt x="2807379" y="4437112"/>
                </a:lnTo>
                <a:lnTo>
                  <a:pt x="2348008" y="4437112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IZ한마음고딕 M" panose="02020503020101020101" pitchFamily="18" charset="-127"/>
              <a:ea typeface="KBIZ한마음고딕 M" panose="02020503020101020101" pitchFamily="18" charset="-127"/>
              <a:cs typeface="+mn-cs"/>
            </a:endParaRPr>
          </a:p>
        </p:txBody>
      </p:sp>
      <p:sp>
        <p:nvSpPr>
          <p:cNvPr id="17" name="직사각형 7"/>
          <p:cNvSpPr/>
          <p:nvPr userDrawn="1"/>
        </p:nvSpPr>
        <p:spPr>
          <a:xfrm>
            <a:off x="0" y="3150468"/>
            <a:ext cx="5447544" cy="1080120"/>
          </a:xfrm>
          <a:custGeom>
            <a:avLst/>
            <a:gdLst/>
            <a:ahLst/>
            <a:cxnLst/>
            <a:rect l="l" t="t" r="r" b="b"/>
            <a:pathLst>
              <a:path w="5447544" h="1080120">
                <a:moveTo>
                  <a:pt x="0" y="0"/>
                </a:moveTo>
                <a:lnTo>
                  <a:pt x="4882052" y="0"/>
                </a:lnTo>
                <a:lnTo>
                  <a:pt x="5447544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0066A4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ko-KR" altLang="en-US" sz="1200" dirty="0">
              <a:ln>
                <a:solidFill>
                  <a:srgbClr val="AACBE0">
                    <a:alpha val="0"/>
                  </a:srgbClr>
                </a:solidFill>
              </a:ln>
              <a:solidFill>
                <a:prstClr val="black"/>
              </a:solidFill>
              <a:latin typeface="KBIZ한마음고딕 B" panose="02020503020101020101" pitchFamily="18" charset="-127"/>
              <a:ea typeface="KBIZ한마음고딕 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7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7329264" y="6662675"/>
            <a:ext cx="2333171" cy="13080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 extrusionH="6350" contourW="2540">
              <a:bevelT w="0" h="0"/>
              <a:bevelB w="0" h="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11" lvl="0" indent="-342811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ko-KR" altLang="en-US" sz="850" b="0" kern="0" spc="-80" baseline="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사용자매뉴얼</a:t>
            </a:r>
            <a:r>
              <a:rPr lang="en-US" altLang="ko-KR" sz="850" b="0" kern="0" spc="-80" baseline="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 sz="850" b="0" kern="0" spc="-80" baseline="0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협동조합용</a:t>
            </a:r>
            <a:r>
              <a:rPr lang="en-US" altLang="ko-KR" sz="850" b="0" kern="0" spc="-80" baseline="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 - </a:t>
            </a:r>
            <a:fld id="{88B3AE5A-10BA-4173-8E7E-D8F2BB88D393}" type="slidenum">
              <a:rPr lang="en-US" altLang="ko-KR" sz="850" b="0" kern="0" spc="-80" baseline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pPr marL="342811" lvl="0" indent="-342811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t>‹#›</a:t>
            </a:fld>
            <a:endParaRPr lang="ko-KR" altLang="ko-KR" sz="850" b="0" kern="0" spc="-80" baseline="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Rix모던고딕 B" panose="02020603020101020101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Rix모던고딕 M" panose="0202060302010102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Rix모던고딕 M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Rix모던고딕 M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Rix모던고딕 M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Rix모던고딕 M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.kbiz.or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610" y="33209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ko-KR" altLang="en-US" sz="3600" smtClean="0">
                <a:solidFill>
                  <a:schemeClr val="bg1">
                    <a:lumMod val="9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전문인력 지원사업 신청</a:t>
            </a:r>
            <a:endParaRPr lang="ko-KR" altLang="en-US" sz="3600" dirty="0">
              <a:solidFill>
                <a:schemeClr val="bg1">
                  <a:lumMod val="9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2689195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사용자 매뉴얼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조합용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7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08484" y="1495325"/>
            <a:ext cx="6876764" cy="4849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7" y="214589"/>
            <a:ext cx="860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 지원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8484" y="1125993"/>
            <a:ext cx="7469352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ko-KR" altLang="en-US" sz="1400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조합에서 전문인력 지원사업을 신청하고 확인할 수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57256" y="1472078"/>
            <a:ext cx="2484276" cy="48732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93260" y="1791982"/>
            <a:ext cx="2412268" cy="4553341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협동조합 </a:t>
            </a:r>
            <a:r>
              <a:rPr lang="ko-KR" altLang="en-US" sz="1000" dirty="0" err="1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업무포탈</a:t>
            </a:r>
            <a:r>
              <a:rPr lang="en-US" altLang="ko-KR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(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  <a:hlinkClick r:id="rId3"/>
              </a:rPr>
              <a:t>sc.kbiz.or.kr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)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로 접속해주세요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endParaRPr lang="en-US" altLang="ko-KR" sz="1000" dirty="0" smtClean="0"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아이디와 패스워드를 입력해 로그인해주세요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endParaRPr lang="en-US" altLang="ko-KR" sz="1000" dirty="0">
              <a:solidFill>
                <a:srgbClr val="FF0000"/>
              </a:solidFill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275676" y="1485488"/>
            <a:ext cx="244827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화면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2684748" y="1791982"/>
            <a:ext cx="1368152" cy="196858"/>
          </a:xfrm>
          <a:prstGeom prst="rect">
            <a:avLst/>
          </a:prstGeom>
          <a:solidFill>
            <a:srgbClr val="F6FAFD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r="1423"/>
          <a:stretch/>
        </p:blipFill>
        <p:spPr>
          <a:xfrm>
            <a:off x="321559" y="1494123"/>
            <a:ext cx="6879401" cy="4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08484" y="1495325"/>
            <a:ext cx="6876764" cy="4849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7" y="214589"/>
            <a:ext cx="860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 지원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8484" y="1125993"/>
            <a:ext cx="7469352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ko-KR" altLang="en-US" sz="1400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조합에서 전문인력 지원사업을 신청하고 확인할 수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57256" y="1472078"/>
            <a:ext cx="2484276" cy="48732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93260" y="1791982"/>
            <a:ext cx="2412268" cy="4553341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메인 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화면 왼쪽 메뉴 중 </a:t>
            </a:r>
            <a:r>
              <a:rPr lang="en-US" altLang="ko-KR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조합 지원</a:t>
            </a:r>
            <a:r>
              <a:rPr lang="en-US" altLang="ko-KR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을 눌러주세요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협동조합 전문인력 지원사업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을 눌러주세요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endParaRPr lang="en-US" altLang="ko-KR" sz="1000" dirty="0">
              <a:solidFill>
                <a:srgbClr val="FF0000"/>
              </a:solidFill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275676" y="1485488"/>
            <a:ext cx="244827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화면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2684748" y="1791982"/>
            <a:ext cx="1368152" cy="196858"/>
          </a:xfrm>
          <a:prstGeom prst="rect">
            <a:avLst/>
          </a:prstGeom>
          <a:solidFill>
            <a:srgbClr val="F6FAFD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r="9048"/>
          <a:stretch/>
        </p:blipFill>
        <p:spPr>
          <a:xfrm>
            <a:off x="308485" y="1472078"/>
            <a:ext cx="6876763" cy="49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08484" y="1495325"/>
            <a:ext cx="6876764" cy="4849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7" y="214589"/>
            <a:ext cx="860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 지원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8484" y="1125993"/>
            <a:ext cx="7469352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ko-KR" altLang="en-US" sz="1400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조합에서 전문인력 지원사업을 신청하고 확인할 수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57256" y="1472078"/>
            <a:ext cx="2484276" cy="48732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93260" y="1791982"/>
            <a:ext cx="2412268" cy="4553341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메인 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화면 왼쪽 메뉴 중 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협동조합 전문인력 지원사업 신청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을 눌러주세요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</a:t>
            </a:r>
            <a:r>
              <a:rPr lang="ko-KR" altLang="en-US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endParaRPr lang="en-US" altLang="ko-KR" sz="1000" dirty="0" smtClean="0"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화면 오른쪽</a:t>
            </a:r>
            <a:r>
              <a:rPr lang="en-US" altLang="ko-KR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 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전문인력 지원사업 신청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버튼을 눌러주세요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endParaRPr lang="en-US" altLang="ko-KR" sz="1000" dirty="0"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275676" y="1485488"/>
            <a:ext cx="244827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화면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2684748" y="2060848"/>
            <a:ext cx="360040" cy="180020"/>
          </a:xfrm>
          <a:prstGeom prst="rect">
            <a:avLst/>
          </a:prstGeom>
          <a:solidFill>
            <a:srgbClr val="FFFFFF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2684748" y="1833748"/>
            <a:ext cx="180020" cy="130882"/>
          </a:xfrm>
          <a:prstGeom prst="rect">
            <a:avLst/>
          </a:prstGeom>
          <a:solidFill>
            <a:srgbClr val="0F4C82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2684748" y="2060848"/>
            <a:ext cx="432048" cy="180020"/>
          </a:xfrm>
          <a:prstGeom prst="rect">
            <a:avLst/>
          </a:prstGeom>
          <a:solidFill>
            <a:srgbClr val="FFFFFF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4" y="1495325"/>
            <a:ext cx="6875440" cy="48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08484" y="1495325"/>
            <a:ext cx="6876764" cy="4849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7" y="214589"/>
            <a:ext cx="860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 지원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8484" y="1125993"/>
            <a:ext cx="7469352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ko-KR" altLang="en-US" sz="1400" dirty="0" smtClean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협동조합 전문인력 지원사업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조합에서 전문인력 지원사업을 신청하고 확인할 수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257256" y="1472078"/>
            <a:ext cx="2484276" cy="48732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93260" y="1791982"/>
            <a:ext cx="2412268" cy="4553341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신청서를 입력하는 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담당자 성명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이메일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휴대폰번호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를 정확하게 입력해주세요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현재 조합의 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전체 직원 수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(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신청일 현재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),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신청 직원 수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를 정확하게 입력해주세요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파일 찾기를 통해 파일을 선택해 업로드해주세요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참여 신청서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고용 계획서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개인정보 활용 등 동의서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는 양식을 다운로드 받으실 수 있습니다</a:t>
            </a:r>
            <a:r>
              <a:rPr lang="en-US" altLang="ko-KR" sz="1000" dirty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endParaRPr lang="en-US" altLang="ko-KR" sz="1000" dirty="0" smtClean="0">
              <a:latin typeface="KBIZ한마음고딕 M" panose="02020503020101020101" pitchFamily="18" charset="-127"/>
              <a:ea typeface="KBIZ한마음고딕 M" panose="02020503020101020101" pitchFamily="18" charset="-127"/>
            </a:endParaRPr>
          </a:p>
          <a:p>
            <a:pPr marL="179388" indent="-179388">
              <a:spcAft>
                <a:spcPts val="600"/>
              </a:spcAft>
              <a:buFont typeface="+mj-lt"/>
              <a:buAutoNum type="arabicPeriod"/>
            </a:pP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작성이 완료되면 하단의 신청 버튼을 눌러주세요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b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</a:b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*&lt;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신청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을 누른 후 수정을 원하시는 경우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,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중앙회에서 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&lt;</a:t>
            </a:r>
            <a:r>
              <a:rPr lang="ko-KR" altLang="en-US" sz="1000" dirty="0" err="1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보완요청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&gt;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으로 상태를 변경해야 수정이 가능합니다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  <a:r>
              <a:rPr lang="ko-KR" altLang="en-US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입력 사항에 오류가 없는지 한 번 더 확인해주시기 바랍니다</a:t>
            </a:r>
            <a:r>
              <a:rPr lang="en-US" altLang="ko-KR" sz="1000" dirty="0" smtClean="0">
                <a:latin typeface="KBIZ한마음고딕 M" panose="02020503020101020101" pitchFamily="18" charset="-127"/>
                <a:ea typeface="KBIZ한마음고딕 M" panose="02020503020101020101" pitchFamily="18" charset="-127"/>
              </a:rPr>
              <a:t>.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7275676" y="1485488"/>
            <a:ext cx="244827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화면 </a:t>
            </a:r>
            <a:r>
              <a:rPr lang="ko-KR" altLang="en-US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</a:t>
            </a:r>
            <a:endParaRPr lang="en-US" altLang="ko-KR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576736" y="1843227"/>
            <a:ext cx="200872" cy="145613"/>
          </a:xfrm>
          <a:prstGeom prst="rect">
            <a:avLst/>
          </a:prstGeom>
          <a:solidFill>
            <a:srgbClr val="DDDDDD"/>
          </a:solidFill>
          <a:ln w="6350" algn="ctr">
            <a:noFill/>
            <a:round/>
            <a:headEnd/>
            <a:tailEnd/>
          </a:ln>
        </p:spPr>
        <p:txBody>
          <a:bodyPr lIns="24632" tIns="24632" rIns="24632" bIns="24632" rtlCol="0" anchor="ctr"/>
          <a:lstStyle/>
          <a:p>
            <a:pPr algn="ctr"/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Rix모던고딕 M" panose="02020603020101020101" pitchFamily="18" charset="-127"/>
              <a:ea typeface="Rix모던고딕 M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4" y="1495325"/>
            <a:ext cx="6876764" cy="48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맑은 고딕"/>
        <a:ea typeface="Rix모던고딕 EB"/>
        <a:cs typeface=""/>
      </a:majorFont>
      <a:minorFont>
        <a:latin typeface="맑은 고딕"/>
        <a:ea typeface="Rix모던고딕 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20000"/>
            <a:lumOff val="80000"/>
          </a:schemeClr>
        </a:solidFill>
        <a:ln w="6350" algn="ctr">
          <a:noFill/>
          <a:round/>
          <a:headEnd/>
          <a:tailEnd/>
        </a:ln>
      </a:spPr>
      <a:bodyPr lIns="24632" tIns="24632" rIns="24632" bIns="24632" anchor="ctr"/>
      <a:lstStyle>
        <a:defPPr algn="ctr">
          <a:defRPr sz="1100" dirty="0">
            <a:solidFill>
              <a:schemeClr val="tx1">
                <a:lumMod val="95000"/>
                <a:lumOff val="5000"/>
              </a:schemeClr>
            </a:solidFill>
            <a:latin typeface="Rix모던고딕 M" panose="02020603020101020101" pitchFamily="18" charset="-127"/>
            <a:ea typeface="Rix모던고딕 M" panose="02020603020101020101" pitchFamily="18" charset="-127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62033</TotalTime>
  <Words>246</Words>
  <Application>Microsoft Office PowerPoint</Application>
  <PresentationFormat>A4 용지(210x297mm)</PresentationFormat>
  <Paragraphs>29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HY헤드라인M</vt:lpstr>
      <vt:lpstr>KBIZ한마음고딕 B</vt:lpstr>
      <vt:lpstr>KBIZ한마음고딕 M</vt:lpstr>
      <vt:lpstr>Rix모던고딕 B</vt:lpstr>
      <vt:lpstr>Rix모던고딕 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KBIZ</cp:lastModifiedBy>
  <cp:revision>4978</cp:revision>
  <cp:lastPrinted>2021-05-07T10:13:44Z</cp:lastPrinted>
  <dcterms:created xsi:type="dcterms:W3CDTF">2017-05-21T02:39:15Z</dcterms:created>
  <dcterms:modified xsi:type="dcterms:W3CDTF">2023-01-26T01:01:49Z</dcterms:modified>
</cp:coreProperties>
</file>